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wmf>
</file>

<file path=ppt/media/image10.wmf>
</file>

<file path=ppt/media/image11.wmf>
</file>

<file path=ppt/media/image12.wmf>
</file>

<file path=ppt/media/image13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8889E-DF0B-4D8B-A483-1A616743A2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A18BE2-B767-4FEB-A7E5-DDA902E58C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A2A7B-6DC1-4C99-9170-6928F7630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BFB98-D12F-4872-8617-F6DBCCFE6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FCEF99-4EE1-4FC7-A4E2-7A43B2E64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133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E174E-D600-4A57-B6DC-866B1D7BF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26052F-1568-4A9F-884D-4CA79E8A34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9731B-2116-4B81-9C0B-6F5B1D905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36DCF-2BDF-48E0-A3B7-8A207A791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40C63-6AEE-49F1-A059-B7560643F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383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CA6A3C-907B-41D2-90E4-620B49EF45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D43143-3F31-433D-A5EC-F3FE3CA9E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3A815-C793-454B-B052-5F522E69A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9729A-42A9-4548-B8E2-BDEC1DCBA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4426A-4952-4271-84A7-D955E9C7E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262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9B7C1-5207-4FBC-A067-FF6787F09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C7F86-A224-4EFA-8168-39B91BA97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58D74-1A5D-432D-A5FC-82595F3A0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EFC87-9F79-4725-BF19-ED81D665C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D9638-BE47-4A29-9372-194BC12F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687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F5EFA-73BD-48B3-98EE-2C666BA0A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04D702-7D58-4FF3-9AC2-0125F1D2B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B17F63-432D-485E-A892-8EFB2AABF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9C575-ADFA-4A56-87E8-980BB33AE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7DDFF-9D52-4BA4-9579-1C86B7D2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167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CA75F-3682-4DD9-A467-F6F0946D9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E0FA2-6A85-4B23-8370-70D27A4420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4A91E9-B070-4684-BA7C-F4EADB751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6344E3-E578-46F2-89BF-7A4DEA5F2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5B259-788F-48FD-AC4E-CF8C5E122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C51920-E477-42DA-8E33-AA956C726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27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1BC66-04E7-46E2-B7A2-DBF92D7F6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51E9A-CF97-41C2-87CC-66FA872DB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4198AA-D629-4294-A3AF-B64D1D2A7E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D6C746-C886-4030-8BF4-75EF7E5C8F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233D6C-6EC7-4ADB-BE8C-D733D93F9D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062FC3-583B-48BD-ADA0-EF34BBACA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3F4FF-AC8E-4356-AAC5-B035FE1ED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F29418-5875-425A-91D8-7BCD6EA6B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457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F7C8D-80DF-4C30-A99C-C5799BC4E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2B4FB3-0F48-4174-A06B-874BB0D32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37713D-74E7-4DCD-A216-51830C415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5E33F-15E9-4EBD-9744-BAC11BAA9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833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C70829-A8FD-46B1-9EA8-54C33CE40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26F3CD-B213-4E78-B76E-EF59D4691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90ADB-BE99-4421-BA90-85CFF9720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01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708FC-6A63-478F-8E4B-26CD7A1FB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43AC8-ABA7-4A24-B9EE-144F02E6D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F977B-B5DD-4AF1-A654-9EDFD186F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3466D-4007-480A-9F2A-B02B23C66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C3A5E-C499-4CED-AF0B-F05B069EC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FFC81A-E352-4CC5-9A85-17608CA86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376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8810D-E760-47DB-ABED-B84B7DAFF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89FE63-70DE-4E0A-AF6A-3FAA5AC6CE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EE606E-4B15-42BD-A65F-DBE0660A79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36ADD-4C58-4687-87C5-D57B662E6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E0D61D-7538-435E-A574-7D75B12A0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FB3CC-0EA5-465E-B26F-271D799AB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43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BAC48E-46B3-4AEE-B03D-54A1185F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7939E-C14E-4797-95B4-36510E758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29DEA-33AA-43A5-822D-BDEDA54A43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A701BC-756B-423E-8BB3-49F96091664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A1298-B21D-477C-82BE-742DA40760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17B03-2078-4DA2-BB78-13BAC2675B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E958-78E2-42D3-8E83-8001A1F5E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21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0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1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3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6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7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8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38B9-5906-4791-A485-02C6CFC718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E096FF-C435-4350-9E58-3E7F0120B1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1CDA0E9-C881-4104-8491-80A472A514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8529515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4630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C4215-5515-4ABD-9B78-ACEF2AA5B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48675-8513-4F53-B68A-A29FBF518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5ACC024-B6BC-4152-BF63-636E031193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2949523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3794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86CF-89D2-4AEA-94E7-B1B8B5264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27169-33CE-4EBB-9E90-BC7D60921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91B6745-465D-4793-B1E2-7258C4C700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0604856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0805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66867-8BF1-404C-9B4D-10DBC4738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13B7B-9593-474F-A6DB-E30D681C3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582E68A-4C6F-463F-9B48-FDC141691B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8928662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8808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D4DF0-2E37-4909-81C1-F27010688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8315D-4974-45F9-B569-885F696C8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68D988D-FECD-4079-B0C6-6158DAED34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1530734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4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5524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0DCD9-B3C0-4C70-999F-11AFA9EF0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52225-3089-4190-B0F9-1BF6E9499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2044288-3D13-41A1-AE14-111FBC3D79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6646793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0280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88386-408C-4E87-80BB-B92274C7F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DC266-BF6F-4395-A256-61C5B6EBA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95EECFC-3303-46C4-9B3A-A2CF7C847F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0008121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9210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1D6D0-B44E-4141-8236-5D823CE85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D15A7-F4E8-4B44-82D8-5089679B5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6DB8806-8F8A-450A-90BC-3300A21803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3849486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17885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23F-4741-4BE7-99E9-973D4FAA8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AA70C-5F24-4849-91E4-0DC976F78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07ED76D-79AF-4157-9044-0112D33D05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5325050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1879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2664-B602-4105-B746-11BF9A64D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F286A-CAAA-4AB0-8242-4FDF9CF72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4B0C5F6-B03E-4363-8183-6CED8DBB16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9974937"/>
              </p:ext>
            </p:extLst>
          </p:nvPr>
        </p:nvGraphicFramePr>
        <p:xfrm>
          <a:off x="1048270" y="0"/>
          <a:ext cx="10095460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r:id="rId3" imgW="13714200" imgH="9142560" progId="">
                  <p:embed/>
                </p:oleObj>
              </mc:Choice>
              <mc:Fallback>
                <p:oleObj r:id="rId3" imgW="1371420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8270" y="0"/>
                        <a:ext cx="10095460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4522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225AE-9D68-49D3-9B68-57BCF1660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20738-4944-4AFE-9AAD-794037013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3A7D90B-671A-4819-8AD0-DEE82CE1BA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9319449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312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3C922-1CE6-4810-8ED4-38D1E8BC8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F40EB-F77E-4C22-A07D-9C18BF246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5B5C9DB-8030-46B3-8CED-26A3051AC7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8083279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6742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29DB2-F140-4266-927A-5A2E19EBC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AAB72-76BA-486F-BAAF-D0A9B5429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08B0DEA-5EFF-473C-A722-4A818D1BB9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6176367"/>
              </p:ext>
            </p:extLst>
          </p:nvPr>
        </p:nvGraphicFramePr>
        <p:xfrm>
          <a:off x="838143" y="0"/>
          <a:ext cx="10515714" cy="6854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r:id="rId3" imgW="14285520" imgH="9142560" progId="">
                  <p:embed/>
                </p:oleObj>
              </mc:Choice>
              <mc:Fallback>
                <p:oleObj r:id="rId3" imgW="1428552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43" y="0"/>
                        <a:ext cx="10515714" cy="6854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1011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Ricks</dc:creator>
  <cp:lastModifiedBy>Brian Ricks</cp:lastModifiedBy>
  <cp:revision>4</cp:revision>
  <dcterms:created xsi:type="dcterms:W3CDTF">2020-11-18T10:54:55Z</dcterms:created>
  <dcterms:modified xsi:type="dcterms:W3CDTF">2020-11-18T14:55:08Z</dcterms:modified>
</cp:coreProperties>
</file>

<file path=docProps/thumbnail.jpeg>
</file>